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8" r:id="rId3"/>
    <p:sldId id="273" r:id="rId4"/>
    <p:sldId id="270" r:id="rId5"/>
    <p:sldId id="271" r:id="rId6"/>
    <p:sldId id="264" r:id="rId7"/>
    <p:sldId id="269" r:id="rId8"/>
    <p:sldId id="263" r:id="rId9"/>
    <p:sldId id="267" r:id="rId10"/>
    <p:sldId id="266" r:id="rId11"/>
    <p:sldId id="265" r:id="rId12"/>
    <p:sldId id="261" r:id="rId13"/>
    <p:sldId id="262" r:id="rId14"/>
    <p:sldId id="272" r:id="rId15"/>
    <p:sldId id="258" r:id="rId16"/>
    <p:sldId id="25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BDEDCE-A54D-4ABC-BFFF-0763EF0CD8BE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80FA7AD-CCCD-4796-A038-7712255A72B7}">
      <dgm:prSet/>
      <dgm:spPr/>
      <dgm:t>
        <a:bodyPr/>
        <a:lstStyle/>
        <a:p>
          <a:r>
            <a:rPr lang="fr-FR"/>
            <a:t>Rentre par la  porte et  sort par la  fenetre</a:t>
          </a:r>
          <a:endParaRPr lang="en-US"/>
        </a:p>
      </dgm:t>
    </dgm:pt>
    <dgm:pt modelId="{C7A1F734-7099-49A2-BEAA-017298F49716}" type="parTrans" cxnId="{E3B44050-9C6C-4E8C-9AC2-4667DB80A088}">
      <dgm:prSet/>
      <dgm:spPr/>
      <dgm:t>
        <a:bodyPr/>
        <a:lstStyle/>
        <a:p>
          <a:endParaRPr lang="en-US"/>
        </a:p>
      </dgm:t>
    </dgm:pt>
    <dgm:pt modelId="{B9D58F79-A0FC-4737-8080-62FDED372817}" type="sibTrans" cxnId="{E3B44050-9C6C-4E8C-9AC2-4667DB80A088}">
      <dgm:prSet/>
      <dgm:spPr/>
      <dgm:t>
        <a:bodyPr/>
        <a:lstStyle/>
        <a:p>
          <a:endParaRPr lang="en-US"/>
        </a:p>
      </dgm:t>
    </dgm:pt>
    <dgm:pt modelId="{97A4BAF9-EF85-4039-80D4-741C75DAD467}">
      <dgm:prSet/>
      <dgm:spPr/>
      <dgm:t>
        <a:bodyPr/>
        <a:lstStyle/>
        <a:p>
          <a:r>
            <a:rPr lang="fr-FR"/>
            <a:t>Guider par les  poutres  si elle  existe </a:t>
          </a:r>
          <a:endParaRPr lang="en-US"/>
        </a:p>
      </dgm:t>
    </dgm:pt>
    <dgm:pt modelId="{7D995885-B2A6-4669-BC65-AA8502335730}" type="parTrans" cxnId="{F742ADBE-300D-47A9-A7E2-E0FA8BE1A9DF}">
      <dgm:prSet/>
      <dgm:spPr/>
      <dgm:t>
        <a:bodyPr/>
        <a:lstStyle/>
        <a:p>
          <a:endParaRPr lang="en-US"/>
        </a:p>
      </dgm:t>
    </dgm:pt>
    <dgm:pt modelId="{8DC062D6-0FCD-4C53-B2B4-54723B39BE50}" type="sibTrans" cxnId="{F742ADBE-300D-47A9-A7E2-E0FA8BE1A9DF}">
      <dgm:prSet/>
      <dgm:spPr/>
      <dgm:t>
        <a:bodyPr/>
        <a:lstStyle/>
        <a:p>
          <a:endParaRPr lang="en-US"/>
        </a:p>
      </dgm:t>
    </dgm:pt>
    <dgm:pt modelId="{B18BDD9E-5FA1-49E4-AFE1-5019C1084056}">
      <dgm:prSet/>
      <dgm:spPr/>
      <dgm:t>
        <a:bodyPr/>
        <a:lstStyle/>
        <a:p>
          <a:r>
            <a:rPr lang="fr-FR"/>
            <a:t>Reflechi par le  miroir</a:t>
          </a:r>
          <a:endParaRPr lang="en-US"/>
        </a:p>
      </dgm:t>
    </dgm:pt>
    <dgm:pt modelId="{ED27466E-98F6-4BCA-8A2D-A97F8B0492FE}" type="parTrans" cxnId="{B100E51D-FF16-40F6-93E0-39CF14948BE8}">
      <dgm:prSet/>
      <dgm:spPr/>
      <dgm:t>
        <a:bodyPr/>
        <a:lstStyle/>
        <a:p>
          <a:endParaRPr lang="en-US"/>
        </a:p>
      </dgm:t>
    </dgm:pt>
    <dgm:pt modelId="{56371BEE-8675-4739-84F4-38E7EA79BC01}" type="sibTrans" cxnId="{B100E51D-FF16-40F6-93E0-39CF14948BE8}">
      <dgm:prSet/>
      <dgm:spPr/>
      <dgm:t>
        <a:bodyPr/>
        <a:lstStyle/>
        <a:p>
          <a:endParaRPr lang="en-US"/>
        </a:p>
      </dgm:t>
    </dgm:pt>
    <dgm:pt modelId="{ABD83EAB-321E-4808-A402-667B240D271E}">
      <dgm:prSet/>
      <dgm:spPr/>
      <dgm:t>
        <a:bodyPr/>
        <a:lstStyle/>
        <a:p>
          <a:r>
            <a:rPr lang="fr-FR"/>
            <a:t>Eviter la passage sur le  lit </a:t>
          </a:r>
          <a:endParaRPr lang="en-US"/>
        </a:p>
      </dgm:t>
    </dgm:pt>
    <dgm:pt modelId="{0AB78C5E-B181-45AF-B089-C50FD94285AF}" type="parTrans" cxnId="{94C53691-1722-4842-A0C4-3C0BD49318DE}">
      <dgm:prSet/>
      <dgm:spPr/>
      <dgm:t>
        <a:bodyPr/>
        <a:lstStyle/>
        <a:p>
          <a:endParaRPr lang="en-US"/>
        </a:p>
      </dgm:t>
    </dgm:pt>
    <dgm:pt modelId="{E030E504-89D7-4D9A-B425-367755D19234}" type="sibTrans" cxnId="{94C53691-1722-4842-A0C4-3C0BD49318DE}">
      <dgm:prSet/>
      <dgm:spPr/>
      <dgm:t>
        <a:bodyPr/>
        <a:lstStyle/>
        <a:p>
          <a:endParaRPr lang="en-US"/>
        </a:p>
      </dgm:t>
    </dgm:pt>
    <dgm:pt modelId="{AECE3153-4FBC-4BF9-9208-3CCBF90DCC3C}" type="pres">
      <dgm:prSet presAssocID="{8EBDEDCE-A54D-4ABC-BFFF-0763EF0CD8BE}" presName="diagram" presStyleCnt="0">
        <dgm:presLayoutVars>
          <dgm:dir/>
          <dgm:resizeHandles val="exact"/>
        </dgm:presLayoutVars>
      </dgm:prSet>
      <dgm:spPr/>
    </dgm:pt>
    <dgm:pt modelId="{32BE3D61-B17B-4CB7-9203-BD388057D760}" type="pres">
      <dgm:prSet presAssocID="{A80FA7AD-CCCD-4796-A038-7712255A72B7}" presName="node" presStyleLbl="node1" presStyleIdx="0" presStyleCnt="4">
        <dgm:presLayoutVars>
          <dgm:bulletEnabled val="1"/>
        </dgm:presLayoutVars>
      </dgm:prSet>
      <dgm:spPr/>
    </dgm:pt>
    <dgm:pt modelId="{D314AD56-91B7-409A-A5B3-B71641021BE5}" type="pres">
      <dgm:prSet presAssocID="{B9D58F79-A0FC-4737-8080-62FDED372817}" presName="sibTrans" presStyleLbl="sibTrans2D1" presStyleIdx="0" presStyleCnt="3"/>
      <dgm:spPr/>
    </dgm:pt>
    <dgm:pt modelId="{1067D482-28A0-4ACF-A218-0031381C0B7C}" type="pres">
      <dgm:prSet presAssocID="{B9D58F79-A0FC-4737-8080-62FDED372817}" presName="connectorText" presStyleLbl="sibTrans2D1" presStyleIdx="0" presStyleCnt="3"/>
      <dgm:spPr/>
    </dgm:pt>
    <dgm:pt modelId="{6E0F9392-8125-4A49-AC6B-D08D0A2084A4}" type="pres">
      <dgm:prSet presAssocID="{97A4BAF9-EF85-4039-80D4-741C75DAD467}" presName="node" presStyleLbl="node1" presStyleIdx="1" presStyleCnt="4">
        <dgm:presLayoutVars>
          <dgm:bulletEnabled val="1"/>
        </dgm:presLayoutVars>
      </dgm:prSet>
      <dgm:spPr/>
    </dgm:pt>
    <dgm:pt modelId="{3D89B2CA-88FB-4EDB-830F-9892BE773241}" type="pres">
      <dgm:prSet presAssocID="{8DC062D6-0FCD-4C53-B2B4-54723B39BE50}" presName="sibTrans" presStyleLbl="sibTrans2D1" presStyleIdx="1" presStyleCnt="3"/>
      <dgm:spPr/>
    </dgm:pt>
    <dgm:pt modelId="{5130F51B-A818-4CCD-8559-F2623B36DF58}" type="pres">
      <dgm:prSet presAssocID="{8DC062D6-0FCD-4C53-B2B4-54723B39BE50}" presName="connectorText" presStyleLbl="sibTrans2D1" presStyleIdx="1" presStyleCnt="3"/>
      <dgm:spPr/>
    </dgm:pt>
    <dgm:pt modelId="{01806D00-84FE-4CBF-B2FE-590395A00E11}" type="pres">
      <dgm:prSet presAssocID="{B18BDD9E-5FA1-49E4-AFE1-5019C1084056}" presName="node" presStyleLbl="node1" presStyleIdx="2" presStyleCnt="4">
        <dgm:presLayoutVars>
          <dgm:bulletEnabled val="1"/>
        </dgm:presLayoutVars>
      </dgm:prSet>
      <dgm:spPr/>
    </dgm:pt>
    <dgm:pt modelId="{6890745A-8E26-4432-A20D-D1F15D4BBBD9}" type="pres">
      <dgm:prSet presAssocID="{56371BEE-8675-4739-84F4-38E7EA79BC01}" presName="sibTrans" presStyleLbl="sibTrans2D1" presStyleIdx="2" presStyleCnt="3"/>
      <dgm:spPr/>
    </dgm:pt>
    <dgm:pt modelId="{5388D496-F232-49C7-A15C-51B1A433A5EE}" type="pres">
      <dgm:prSet presAssocID="{56371BEE-8675-4739-84F4-38E7EA79BC01}" presName="connectorText" presStyleLbl="sibTrans2D1" presStyleIdx="2" presStyleCnt="3"/>
      <dgm:spPr/>
    </dgm:pt>
    <dgm:pt modelId="{19AB9D4F-0D5D-44CA-A14B-ACCBB2C9FA83}" type="pres">
      <dgm:prSet presAssocID="{ABD83EAB-321E-4808-A402-667B240D271E}" presName="node" presStyleLbl="node1" presStyleIdx="3" presStyleCnt="4">
        <dgm:presLayoutVars>
          <dgm:bulletEnabled val="1"/>
        </dgm:presLayoutVars>
      </dgm:prSet>
      <dgm:spPr/>
    </dgm:pt>
  </dgm:ptLst>
  <dgm:cxnLst>
    <dgm:cxn modelId="{B100E51D-FF16-40F6-93E0-39CF14948BE8}" srcId="{8EBDEDCE-A54D-4ABC-BFFF-0763EF0CD8BE}" destId="{B18BDD9E-5FA1-49E4-AFE1-5019C1084056}" srcOrd="2" destOrd="0" parTransId="{ED27466E-98F6-4BCA-8A2D-A97F8B0492FE}" sibTransId="{56371BEE-8675-4739-84F4-38E7EA79BC01}"/>
    <dgm:cxn modelId="{8D7CE320-F1B2-4FCC-9540-1B93784E5D0C}" type="presOf" srcId="{B18BDD9E-5FA1-49E4-AFE1-5019C1084056}" destId="{01806D00-84FE-4CBF-B2FE-590395A00E11}" srcOrd="0" destOrd="0" presId="urn:microsoft.com/office/officeart/2005/8/layout/process5"/>
    <dgm:cxn modelId="{9CE8D05B-8928-4E62-8BC0-E22BF6135CC5}" type="presOf" srcId="{8EBDEDCE-A54D-4ABC-BFFF-0763EF0CD8BE}" destId="{AECE3153-4FBC-4BF9-9208-3CCBF90DCC3C}" srcOrd="0" destOrd="0" presId="urn:microsoft.com/office/officeart/2005/8/layout/process5"/>
    <dgm:cxn modelId="{E3B44050-9C6C-4E8C-9AC2-4667DB80A088}" srcId="{8EBDEDCE-A54D-4ABC-BFFF-0763EF0CD8BE}" destId="{A80FA7AD-CCCD-4796-A038-7712255A72B7}" srcOrd="0" destOrd="0" parTransId="{C7A1F734-7099-49A2-BEAA-017298F49716}" sibTransId="{B9D58F79-A0FC-4737-8080-62FDED372817}"/>
    <dgm:cxn modelId="{A7A59452-8D85-4A1E-A069-F6502B848B5D}" type="presOf" srcId="{B9D58F79-A0FC-4737-8080-62FDED372817}" destId="{D314AD56-91B7-409A-A5B3-B71641021BE5}" srcOrd="0" destOrd="0" presId="urn:microsoft.com/office/officeart/2005/8/layout/process5"/>
    <dgm:cxn modelId="{91FB2B7B-75E8-4F02-A621-918C7E733965}" type="presOf" srcId="{8DC062D6-0FCD-4C53-B2B4-54723B39BE50}" destId="{3D89B2CA-88FB-4EDB-830F-9892BE773241}" srcOrd="0" destOrd="0" presId="urn:microsoft.com/office/officeart/2005/8/layout/process5"/>
    <dgm:cxn modelId="{F21D3180-7AE3-4794-937C-45C345A7D9D9}" type="presOf" srcId="{97A4BAF9-EF85-4039-80D4-741C75DAD467}" destId="{6E0F9392-8125-4A49-AC6B-D08D0A2084A4}" srcOrd="0" destOrd="0" presId="urn:microsoft.com/office/officeart/2005/8/layout/process5"/>
    <dgm:cxn modelId="{C7DE268D-2D22-46D8-AB07-54428F9219B0}" type="presOf" srcId="{56371BEE-8675-4739-84F4-38E7EA79BC01}" destId="{5388D496-F232-49C7-A15C-51B1A433A5EE}" srcOrd="1" destOrd="0" presId="urn:microsoft.com/office/officeart/2005/8/layout/process5"/>
    <dgm:cxn modelId="{94C53691-1722-4842-A0C4-3C0BD49318DE}" srcId="{8EBDEDCE-A54D-4ABC-BFFF-0763EF0CD8BE}" destId="{ABD83EAB-321E-4808-A402-667B240D271E}" srcOrd="3" destOrd="0" parTransId="{0AB78C5E-B181-45AF-B089-C50FD94285AF}" sibTransId="{E030E504-89D7-4D9A-B425-367755D19234}"/>
    <dgm:cxn modelId="{756526A6-EB7C-41A7-991C-52B79B06F81F}" type="presOf" srcId="{B9D58F79-A0FC-4737-8080-62FDED372817}" destId="{1067D482-28A0-4ACF-A218-0031381C0B7C}" srcOrd="1" destOrd="0" presId="urn:microsoft.com/office/officeart/2005/8/layout/process5"/>
    <dgm:cxn modelId="{54B60FB1-B07A-4D39-A7CB-FB1E12BFE22E}" type="presOf" srcId="{8DC062D6-0FCD-4C53-B2B4-54723B39BE50}" destId="{5130F51B-A818-4CCD-8559-F2623B36DF58}" srcOrd="1" destOrd="0" presId="urn:microsoft.com/office/officeart/2005/8/layout/process5"/>
    <dgm:cxn modelId="{F742ADBE-300D-47A9-A7E2-E0FA8BE1A9DF}" srcId="{8EBDEDCE-A54D-4ABC-BFFF-0763EF0CD8BE}" destId="{97A4BAF9-EF85-4039-80D4-741C75DAD467}" srcOrd="1" destOrd="0" parTransId="{7D995885-B2A6-4669-BC65-AA8502335730}" sibTransId="{8DC062D6-0FCD-4C53-B2B4-54723B39BE50}"/>
    <dgm:cxn modelId="{3CAF24C5-596E-47A5-A45D-B4C6EEB190D9}" type="presOf" srcId="{56371BEE-8675-4739-84F4-38E7EA79BC01}" destId="{6890745A-8E26-4432-A20D-D1F15D4BBBD9}" srcOrd="0" destOrd="0" presId="urn:microsoft.com/office/officeart/2005/8/layout/process5"/>
    <dgm:cxn modelId="{F8FE8CC6-21D6-4E03-8AF2-71D722A35EC0}" type="presOf" srcId="{A80FA7AD-CCCD-4796-A038-7712255A72B7}" destId="{32BE3D61-B17B-4CB7-9203-BD388057D760}" srcOrd="0" destOrd="0" presId="urn:microsoft.com/office/officeart/2005/8/layout/process5"/>
    <dgm:cxn modelId="{EAB0ADDF-2988-4977-B97E-E3E1131EB48C}" type="presOf" srcId="{ABD83EAB-321E-4808-A402-667B240D271E}" destId="{19AB9D4F-0D5D-44CA-A14B-ACCBB2C9FA83}" srcOrd="0" destOrd="0" presId="urn:microsoft.com/office/officeart/2005/8/layout/process5"/>
    <dgm:cxn modelId="{6B281BE3-F6E0-4FE5-B903-2A3A55563297}" type="presParOf" srcId="{AECE3153-4FBC-4BF9-9208-3CCBF90DCC3C}" destId="{32BE3D61-B17B-4CB7-9203-BD388057D760}" srcOrd="0" destOrd="0" presId="urn:microsoft.com/office/officeart/2005/8/layout/process5"/>
    <dgm:cxn modelId="{EA5DCBC7-1D7A-4FDD-9D31-1B39F77CD6BB}" type="presParOf" srcId="{AECE3153-4FBC-4BF9-9208-3CCBF90DCC3C}" destId="{D314AD56-91B7-409A-A5B3-B71641021BE5}" srcOrd="1" destOrd="0" presId="urn:microsoft.com/office/officeart/2005/8/layout/process5"/>
    <dgm:cxn modelId="{4B99DD93-48B9-4B20-A299-0B94ECE818A8}" type="presParOf" srcId="{D314AD56-91B7-409A-A5B3-B71641021BE5}" destId="{1067D482-28A0-4ACF-A218-0031381C0B7C}" srcOrd="0" destOrd="0" presId="urn:microsoft.com/office/officeart/2005/8/layout/process5"/>
    <dgm:cxn modelId="{71165F8B-5607-49C6-8CB2-4490A4BD979F}" type="presParOf" srcId="{AECE3153-4FBC-4BF9-9208-3CCBF90DCC3C}" destId="{6E0F9392-8125-4A49-AC6B-D08D0A2084A4}" srcOrd="2" destOrd="0" presId="urn:microsoft.com/office/officeart/2005/8/layout/process5"/>
    <dgm:cxn modelId="{C67917C0-A23C-42C9-930F-7C1A41F90FE6}" type="presParOf" srcId="{AECE3153-4FBC-4BF9-9208-3CCBF90DCC3C}" destId="{3D89B2CA-88FB-4EDB-830F-9892BE773241}" srcOrd="3" destOrd="0" presId="urn:microsoft.com/office/officeart/2005/8/layout/process5"/>
    <dgm:cxn modelId="{DF370CC6-7ECF-47E6-AF31-C4A383BC5C98}" type="presParOf" srcId="{3D89B2CA-88FB-4EDB-830F-9892BE773241}" destId="{5130F51B-A818-4CCD-8559-F2623B36DF58}" srcOrd="0" destOrd="0" presId="urn:microsoft.com/office/officeart/2005/8/layout/process5"/>
    <dgm:cxn modelId="{490267E4-7E7F-408C-9963-8C3058C2C5F5}" type="presParOf" srcId="{AECE3153-4FBC-4BF9-9208-3CCBF90DCC3C}" destId="{01806D00-84FE-4CBF-B2FE-590395A00E11}" srcOrd="4" destOrd="0" presId="urn:microsoft.com/office/officeart/2005/8/layout/process5"/>
    <dgm:cxn modelId="{A77E1551-49C6-42CA-9618-D2F85D372FDB}" type="presParOf" srcId="{AECE3153-4FBC-4BF9-9208-3CCBF90DCC3C}" destId="{6890745A-8E26-4432-A20D-D1F15D4BBBD9}" srcOrd="5" destOrd="0" presId="urn:microsoft.com/office/officeart/2005/8/layout/process5"/>
    <dgm:cxn modelId="{A34F8107-E158-4543-8EF9-0A2DD06EB1D6}" type="presParOf" srcId="{6890745A-8E26-4432-A20D-D1F15D4BBBD9}" destId="{5388D496-F232-49C7-A15C-51B1A433A5EE}" srcOrd="0" destOrd="0" presId="urn:microsoft.com/office/officeart/2005/8/layout/process5"/>
    <dgm:cxn modelId="{1FBF7649-F843-48E2-991E-6C2E432D682A}" type="presParOf" srcId="{AECE3153-4FBC-4BF9-9208-3CCBF90DCC3C}" destId="{19AB9D4F-0D5D-44CA-A14B-ACCBB2C9FA83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B8E152-BDC3-4E0B-98A1-0542AC718EF0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622C8EE-3430-4312-BD89-9D6E0C5D1DD7}">
      <dgm:prSet/>
      <dgm:spPr/>
      <dgm:t>
        <a:bodyPr/>
        <a:lstStyle/>
        <a:p>
          <a:r>
            <a:rPr lang="fr-FR" dirty="0"/>
            <a:t>Pas  de </a:t>
          </a:r>
          <a:r>
            <a:rPr lang="fr-FR" dirty="0" err="1"/>
            <a:t>tele</a:t>
          </a:r>
          <a:r>
            <a:rPr lang="fr-FR" dirty="0"/>
            <a:t>  dans la  chambre ou   de pratique religieuse </a:t>
          </a:r>
          <a:endParaRPr lang="en-US" dirty="0"/>
        </a:p>
      </dgm:t>
    </dgm:pt>
    <dgm:pt modelId="{AC9011DE-15FC-4D71-9AFA-8BBA39ADA815}" type="parTrans" cxnId="{5F8BCEA4-5A61-4625-B556-8447F8D602D0}">
      <dgm:prSet/>
      <dgm:spPr/>
      <dgm:t>
        <a:bodyPr/>
        <a:lstStyle/>
        <a:p>
          <a:endParaRPr lang="en-US"/>
        </a:p>
      </dgm:t>
    </dgm:pt>
    <dgm:pt modelId="{438062F2-0802-4109-A756-719A0145B3A1}" type="sibTrans" cxnId="{5F8BCEA4-5A61-4625-B556-8447F8D602D0}">
      <dgm:prSet/>
      <dgm:spPr/>
      <dgm:t>
        <a:bodyPr/>
        <a:lstStyle/>
        <a:p>
          <a:endParaRPr lang="en-US"/>
        </a:p>
      </dgm:t>
    </dgm:pt>
    <dgm:pt modelId="{A9A863E9-96BF-484A-BA5D-9EE7CF00165F}">
      <dgm:prSet/>
      <dgm:spPr/>
      <dgm:t>
        <a:bodyPr/>
        <a:lstStyle/>
        <a:p>
          <a:r>
            <a:rPr lang="fr-FR"/>
            <a:t>Pas  de plante  verte </a:t>
          </a:r>
          <a:endParaRPr lang="en-US"/>
        </a:p>
      </dgm:t>
    </dgm:pt>
    <dgm:pt modelId="{71F2AB03-9012-4C29-991D-7CFC23EF5D01}" type="parTrans" cxnId="{EDC30AC4-9274-4F30-9B0F-F0F59DA36925}">
      <dgm:prSet/>
      <dgm:spPr/>
      <dgm:t>
        <a:bodyPr/>
        <a:lstStyle/>
        <a:p>
          <a:endParaRPr lang="en-US"/>
        </a:p>
      </dgm:t>
    </dgm:pt>
    <dgm:pt modelId="{0A7EFA3B-3B56-459D-89CD-1EB3D838672C}" type="sibTrans" cxnId="{EDC30AC4-9274-4F30-9B0F-F0F59DA36925}">
      <dgm:prSet/>
      <dgm:spPr/>
      <dgm:t>
        <a:bodyPr/>
        <a:lstStyle/>
        <a:p>
          <a:endParaRPr lang="en-US"/>
        </a:p>
      </dgm:t>
    </dgm:pt>
    <dgm:pt modelId="{06911599-E94C-4F7F-88B6-A97D982ADD5C}">
      <dgm:prSet/>
      <dgm:spPr/>
      <dgm:t>
        <a:bodyPr/>
        <a:lstStyle/>
        <a:p>
          <a:r>
            <a:rPr lang="fr-FR" dirty="0"/>
            <a:t>Pas  de bête ou  de peau  de bête</a:t>
          </a:r>
          <a:endParaRPr lang="en-US" dirty="0"/>
        </a:p>
      </dgm:t>
    </dgm:pt>
    <dgm:pt modelId="{F87BC0DC-29C0-470B-A3D4-37E80AD95D87}" type="parTrans" cxnId="{6DB4C4A3-D1F9-4ED4-9B8B-04C72EAA0193}">
      <dgm:prSet/>
      <dgm:spPr/>
      <dgm:t>
        <a:bodyPr/>
        <a:lstStyle/>
        <a:p>
          <a:endParaRPr lang="en-US"/>
        </a:p>
      </dgm:t>
    </dgm:pt>
    <dgm:pt modelId="{E376BA1F-98C7-42A9-88D7-B72013051482}" type="sibTrans" cxnId="{6DB4C4A3-D1F9-4ED4-9B8B-04C72EAA0193}">
      <dgm:prSet/>
      <dgm:spPr/>
      <dgm:t>
        <a:bodyPr/>
        <a:lstStyle/>
        <a:p>
          <a:endParaRPr lang="en-US"/>
        </a:p>
      </dgm:t>
    </dgm:pt>
    <dgm:pt modelId="{EC4BD3DE-5EC3-47F7-B25B-5E2A4475EEC4}">
      <dgm:prSet/>
      <dgm:spPr/>
      <dgm:t>
        <a:bodyPr/>
        <a:lstStyle/>
        <a:p>
          <a:r>
            <a:rPr lang="fr-FR"/>
            <a:t>Pas  de mur  en métal qui  reflete l’energie </a:t>
          </a:r>
          <a:endParaRPr lang="en-US"/>
        </a:p>
      </dgm:t>
    </dgm:pt>
    <dgm:pt modelId="{EAA266B1-8DB2-444B-B578-955C21F05021}" type="parTrans" cxnId="{DBCA3B62-BC08-4D6D-8938-E6184DC523D9}">
      <dgm:prSet/>
      <dgm:spPr/>
      <dgm:t>
        <a:bodyPr/>
        <a:lstStyle/>
        <a:p>
          <a:endParaRPr lang="en-US"/>
        </a:p>
      </dgm:t>
    </dgm:pt>
    <dgm:pt modelId="{056B971A-0494-432E-A1A7-00AD00C83CC0}" type="sibTrans" cxnId="{DBCA3B62-BC08-4D6D-8938-E6184DC523D9}">
      <dgm:prSet/>
      <dgm:spPr/>
      <dgm:t>
        <a:bodyPr/>
        <a:lstStyle/>
        <a:p>
          <a:endParaRPr lang="en-US"/>
        </a:p>
      </dgm:t>
    </dgm:pt>
    <dgm:pt modelId="{00A29B2A-5F16-4564-B887-97446AA79FF1}" type="pres">
      <dgm:prSet presAssocID="{62B8E152-BDC3-4E0B-98A1-0542AC718EF0}" presName="outerComposite" presStyleCnt="0">
        <dgm:presLayoutVars>
          <dgm:chMax val="5"/>
          <dgm:dir/>
          <dgm:resizeHandles val="exact"/>
        </dgm:presLayoutVars>
      </dgm:prSet>
      <dgm:spPr/>
    </dgm:pt>
    <dgm:pt modelId="{F1C9272B-5866-4227-AB42-8B468F0A7D15}" type="pres">
      <dgm:prSet presAssocID="{62B8E152-BDC3-4E0B-98A1-0542AC718EF0}" presName="dummyMaxCanvas" presStyleCnt="0">
        <dgm:presLayoutVars/>
      </dgm:prSet>
      <dgm:spPr/>
    </dgm:pt>
    <dgm:pt modelId="{C45BE30F-DBF1-4EEA-BD61-C7D293FA8BAA}" type="pres">
      <dgm:prSet presAssocID="{62B8E152-BDC3-4E0B-98A1-0542AC718EF0}" presName="FourNodes_1" presStyleLbl="node1" presStyleIdx="0" presStyleCnt="4">
        <dgm:presLayoutVars>
          <dgm:bulletEnabled val="1"/>
        </dgm:presLayoutVars>
      </dgm:prSet>
      <dgm:spPr/>
    </dgm:pt>
    <dgm:pt modelId="{C88A1456-CF49-48D8-AFE6-FC88AEC03441}" type="pres">
      <dgm:prSet presAssocID="{62B8E152-BDC3-4E0B-98A1-0542AC718EF0}" presName="FourNodes_2" presStyleLbl="node1" presStyleIdx="1" presStyleCnt="4">
        <dgm:presLayoutVars>
          <dgm:bulletEnabled val="1"/>
        </dgm:presLayoutVars>
      </dgm:prSet>
      <dgm:spPr/>
    </dgm:pt>
    <dgm:pt modelId="{72F4CDB3-4AC7-4797-A1CB-2B9634C3278F}" type="pres">
      <dgm:prSet presAssocID="{62B8E152-BDC3-4E0B-98A1-0542AC718EF0}" presName="FourNodes_3" presStyleLbl="node1" presStyleIdx="2" presStyleCnt="4">
        <dgm:presLayoutVars>
          <dgm:bulletEnabled val="1"/>
        </dgm:presLayoutVars>
      </dgm:prSet>
      <dgm:spPr/>
    </dgm:pt>
    <dgm:pt modelId="{1F6EFBDE-CA9F-42F8-9989-55B21203A9F4}" type="pres">
      <dgm:prSet presAssocID="{62B8E152-BDC3-4E0B-98A1-0542AC718EF0}" presName="FourNodes_4" presStyleLbl="node1" presStyleIdx="3" presStyleCnt="4">
        <dgm:presLayoutVars>
          <dgm:bulletEnabled val="1"/>
        </dgm:presLayoutVars>
      </dgm:prSet>
      <dgm:spPr/>
    </dgm:pt>
    <dgm:pt modelId="{2E8DDD99-4FA3-4827-A484-75E616FE359C}" type="pres">
      <dgm:prSet presAssocID="{62B8E152-BDC3-4E0B-98A1-0542AC718EF0}" presName="FourConn_1-2" presStyleLbl="fgAccFollowNode1" presStyleIdx="0" presStyleCnt="3">
        <dgm:presLayoutVars>
          <dgm:bulletEnabled val="1"/>
        </dgm:presLayoutVars>
      </dgm:prSet>
      <dgm:spPr/>
    </dgm:pt>
    <dgm:pt modelId="{AC7BF0DE-C527-4A6E-82E2-88B29B639739}" type="pres">
      <dgm:prSet presAssocID="{62B8E152-BDC3-4E0B-98A1-0542AC718EF0}" presName="FourConn_2-3" presStyleLbl="fgAccFollowNode1" presStyleIdx="1" presStyleCnt="3">
        <dgm:presLayoutVars>
          <dgm:bulletEnabled val="1"/>
        </dgm:presLayoutVars>
      </dgm:prSet>
      <dgm:spPr/>
    </dgm:pt>
    <dgm:pt modelId="{8B501804-5C4B-433B-B1B6-8A1380996267}" type="pres">
      <dgm:prSet presAssocID="{62B8E152-BDC3-4E0B-98A1-0542AC718EF0}" presName="FourConn_3-4" presStyleLbl="fgAccFollowNode1" presStyleIdx="2" presStyleCnt="3">
        <dgm:presLayoutVars>
          <dgm:bulletEnabled val="1"/>
        </dgm:presLayoutVars>
      </dgm:prSet>
      <dgm:spPr/>
    </dgm:pt>
    <dgm:pt modelId="{94ED8F11-8C72-4D93-878B-6FE316D8E2C1}" type="pres">
      <dgm:prSet presAssocID="{62B8E152-BDC3-4E0B-98A1-0542AC718EF0}" presName="FourNodes_1_text" presStyleLbl="node1" presStyleIdx="3" presStyleCnt="4">
        <dgm:presLayoutVars>
          <dgm:bulletEnabled val="1"/>
        </dgm:presLayoutVars>
      </dgm:prSet>
      <dgm:spPr/>
    </dgm:pt>
    <dgm:pt modelId="{3B0DF190-1FBF-4CA9-A96E-987A91ABEA88}" type="pres">
      <dgm:prSet presAssocID="{62B8E152-BDC3-4E0B-98A1-0542AC718EF0}" presName="FourNodes_2_text" presStyleLbl="node1" presStyleIdx="3" presStyleCnt="4">
        <dgm:presLayoutVars>
          <dgm:bulletEnabled val="1"/>
        </dgm:presLayoutVars>
      </dgm:prSet>
      <dgm:spPr/>
    </dgm:pt>
    <dgm:pt modelId="{F47BC41C-F37D-4246-9B35-F9853F903894}" type="pres">
      <dgm:prSet presAssocID="{62B8E152-BDC3-4E0B-98A1-0542AC718EF0}" presName="FourNodes_3_text" presStyleLbl="node1" presStyleIdx="3" presStyleCnt="4">
        <dgm:presLayoutVars>
          <dgm:bulletEnabled val="1"/>
        </dgm:presLayoutVars>
      </dgm:prSet>
      <dgm:spPr/>
    </dgm:pt>
    <dgm:pt modelId="{816D385B-FFFB-4779-A443-66DE72C07B84}" type="pres">
      <dgm:prSet presAssocID="{62B8E152-BDC3-4E0B-98A1-0542AC718EF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3AA0460-BC00-44A7-BE1B-71E987DABBC6}" type="presOf" srcId="{5622C8EE-3430-4312-BD89-9D6E0C5D1DD7}" destId="{94ED8F11-8C72-4D93-878B-6FE316D8E2C1}" srcOrd="1" destOrd="0" presId="urn:microsoft.com/office/officeart/2005/8/layout/vProcess5"/>
    <dgm:cxn modelId="{1C513361-1F12-4816-BC69-2B51297D8DF8}" type="presOf" srcId="{5622C8EE-3430-4312-BD89-9D6E0C5D1DD7}" destId="{C45BE30F-DBF1-4EEA-BD61-C7D293FA8BAA}" srcOrd="0" destOrd="0" presId="urn:microsoft.com/office/officeart/2005/8/layout/vProcess5"/>
    <dgm:cxn modelId="{DBCA3B62-BC08-4D6D-8938-E6184DC523D9}" srcId="{62B8E152-BDC3-4E0B-98A1-0542AC718EF0}" destId="{EC4BD3DE-5EC3-47F7-B25B-5E2A4475EEC4}" srcOrd="3" destOrd="0" parTransId="{EAA266B1-8DB2-444B-B578-955C21F05021}" sibTransId="{056B971A-0494-432E-A1A7-00AD00C83CC0}"/>
    <dgm:cxn modelId="{08360B4A-04E5-4D89-911E-B275FDE673A2}" type="presOf" srcId="{EC4BD3DE-5EC3-47F7-B25B-5E2A4475EEC4}" destId="{1F6EFBDE-CA9F-42F8-9989-55B21203A9F4}" srcOrd="0" destOrd="0" presId="urn:microsoft.com/office/officeart/2005/8/layout/vProcess5"/>
    <dgm:cxn modelId="{8744484C-2F3D-4C0F-8145-78284149CFE4}" type="presOf" srcId="{A9A863E9-96BF-484A-BA5D-9EE7CF00165F}" destId="{3B0DF190-1FBF-4CA9-A96E-987A91ABEA88}" srcOrd="1" destOrd="0" presId="urn:microsoft.com/office/officeart/2005/8/layout/vProcess5"/>
    <dgm:cxn modelId="{D4425888-6DD8-4BAF-B598-024463DD7FCD}" type="presOf" srcId="{A9A863E9-96BF-484A-BA5D-9EE7CF00165F}" destId="{C88A1456-CF49-48D8-AFE6-FC88AEC03441}" srcOrd="0" destOrd="0" presId="urn:microsoft.com/office/officeart/2005/8/layout/vProcess5"/>
    <dgm:cxn modelId="{6DB4C4A3-D1F9-4ED4-9B8B-04C72EAA0193}" srcId="{62B8E152-BDC3-4E0B-98A1-0542AC718EF0}" destId="{06911599-E94C-4F7F-88B6-A97D982ADD5C}" srcOrd="2" destOrd="0" parTransId="{F87BC0DC-29C0-470B-A3D4-37E80AD95D87}" sibTransId="{E376BA1F-98C7-42A9-88D7-B72013051482}"/>
    <dgm:cxn modelId="{5F8BCEA4-5A61-4625-B556-8447F8D602D0}" srcId="{62B8E152-BDC3-4E0B-98A1-0542AC718EF0}" destId="{5622C8EE-3430-4312-BD89-9D6E0C5D1DD7}" srcOrd="0" destOrd="0" parTransId="{AC9011DE-15FC-4D71-9AFA-8BBA39ADA815}" sibTransId="{438062F2-0802-4109-A756-719A0145B3A1}"/>
    <dgm:cxn modelId="{49D325AB-8511-4BEE-AA54-D4D5D96EF905}" type="presOf" srcId="{0A7EFA3B-3B56-459D-89CD-1EB3D838672C}" destId="{AC7BF0DE-C527-4A6E-82E2-88B29B639739}" srcOrd="0" destOrd="0" presId="urn:microsoft.com/office/officeart/2005/8/layout/vProcess5"/>
    <dgm:cxn modelId="{EDC30AC4-9274-4F30-9B0F-F0F59DA36925}" srcId="{62B8E152-BDC3-4E0B-98A1-0542AC718EF0}" destId="{A9A863E9-96BF-484A-BA5D-9EE7CF00165F}" srcOrd="1" destOrd="0" parTransId="{71F2AB03-9012-4C29-991D-7CFC23EF5D01}" sibTransId="{0A7EFA3B-3B56-459D-89CD-1EB3D838672C}"/>
    <dgm:cxn modelId="{03E8DBC5-F4DE-4B75-B99D-0ABF1A99E3BF}" type="presOf" srcId="{438062F2-0802-4109-A756-719A0145B3A1}" destId="{2E8DDD99-4FA3-4827-A484-75E616FE359C}" srcOrd="0" destOrd="0" presId="urn:microsoft.com/office/officeart/2005/8/layout/vProcess5"/>
    <dgm:cxn modelId="{7DC56BD9-70D9-48D8-97AA-FFFC393EA6E9}" type="presOf" srcId="{E376BA1F-98C7-42A9-88D7-B72013051482}" destId="{8B501804-5C4B-433B-B1B6-8A1380996267}" srcOrd="0" destOrd="0" presId="urn:microsoft.com/office/officeart/2005/8/layout/vProcess5"/>
    <dgm:cxn modelId="{BBF071E0-8EFB-414E-A413-38F2DC689D37}" type="presOf" srcId="{06911599-E94C-4F7F-88B6-A97D982ADD5C}" destId="{F47BC41C-F37D-4246-9B35-F9853F903894}" srcOrd="1" destOrd="0" presId="urn:microsoft.com/office/officeart/2005/8/layout/vProcess5"/>
    <dgm:cxn modelId="{A80D57F3-E84F-454B-B2FE-1F21298B9AFA}" type="presOf" srcId="{62B8E152-BDC3-4E0B-98A1-0542AC718EF0}" destId="{00A29B2A-5F16-4564-B887-97446AA79FF1}" srcOrd="0" destOrd="0" presId="urn:microsoft.com/office/officeart/2005/8/layout/vProcess5"/>
    <dgm:cxn modelId="{73C06EFE-8273-4B9B-8B61-EBCB5271244F}" type="presOf" srcId="{06911599-E94C-4F7F-88B6-A97D982ADD5C}" destId="{72F4CDB3-4AC7-4797-A1CB-2B9634C3278F}" srcOrd="0" destOrd="0" presId="urn:microsoft.com/office/officeart/2005/8/layout/vProcess5"/>
    <dgm:cxn modelId="{488775FF-4D86-486C-B722-753306635928}" type="presOf" srcId="{EC4BD3DE-5EC3-47F7-B25B-5E2A4475EEC4}" destId="{816D385B-FFFB-4779-A443-66DE72C07B84}" srcOrd="1" destOrd="0" presId="urn:microsoft.com/office/officeart/2005/8/layout/vProcess5"/>
    <dgm:cxn modelId="{D51F105F-3942-44FD-A4CA-D2CAC24A0980}" type="presParOf" srcId="{00A29B2A-5F16-4564-B887-97446AA79FF1}" destId="{F1C9272B-5866-4227-AB42-8B468F0A7D15}" srcOrd="0" destOrd="0" presId="urn:microsoft.com/office/officeart/2005/8/layout/vProcess5"/>
    <dgm:cxn modelId="{6096880C-4AFB-4BC0-B5D7-9ABA8C046197}" type="presParOf" srcId="{00A29B2A-5F16-4564-B887-97446AA79FF1}" destId="{C45BE30F-DBF1-4EEA-BD61-C7D293FA8BAA}" srcOrd="1" destOrd="0" presId="urn:microsoft.com/office/officeart/2005/8/layout/vProcess5"/>
    <dgm:cxn modelId="{C0748FB5-1D9C-49F5-B50B-7C5F6DEDC60E}" type="presParOf" srcId="{00A29B2A-5F16-4564-B887-97446AA79FF1}" destId="{C88A1456-CF49-48D8-AFE6-FC88AEC03441}" srcOrd="2" destOrd="0" presId="urn:microsoft.com/office/officeart/2005/8/layout/vProcess5"/>
    <dgm:cxn modelId="{A4FEF7F3-C366-47DE-B14C-9A443D32C853}" type="presParOf" srcId="{00A29B2A-5F16-4564-B887-97446AA79FF1}" destId="{72F4CDB3-4AC7-4797-A1CB-2B9634C3278F}" srcOrd="3" destOrd="0" presId="urn:microsoft.com/office/officeart/2005/8/layout/vProcess5"/>
    <dgm:cxn modelId="{931FB197-B147-40E7-A03F-96C6D55068E5}" type="presParOf" srcId="{00A29B2A-5F16-4564-B887-97446AA79FF1}" destId="{1F6EFBDE-CA9F-42F8-9989-55B21203A9F4}" srcOrd="4" destOrd="0" presId="urn:microsoft.com/office/officeart/2005/8/layout/vProcess5"/>
    <dgm:cxn modelId="{6E484D50-508D-4826-A4DF-92F23EBC051B}" type="presParOf" srcId="{00A29B2A-5F16-4564-B887-97446AA79FF1}" destId="{2E8DDD99-4FA3-4827-A484-75E616FE359C}" srcOrd="5" destOrd="0" presId="urn:microsoft.com/office/officeart/2005/8/layout/vProcess5"/>
    <dgm:cxn modelId="{CF1CD8DD-551E-4695-855E-C2247C8E7A02}" type="presParOf" srcId="{00A29B2A-5F16-4564-B887-97446AA79FF1}" destId="{AC7BF0DE-C527-4A6E-82E2-88B29B639739}" srcOrd="6" destOrd="0" presId="urn:microsoft.com/office/officeart/2005/8/layout/vProcess5"/>
    <dgm:cxn modelId="{17CD97D8-0D33-408E-8ABB-50B904E37494}" type="presParOf" srcId="{00A29B2A-5F16-4564-B887-97446AA79FF1}" destId="{8B501804-5C4B-433B-B1B6-8A1380996267}" srcOrd="7" destOrd="0" presId="urn:microsoft.com/office/officeart/2005/8/layout/vProcess5"/>
    <dgm:cxn modelId="{ECB1CBCD-96B6-41E9-A837-4C8294B8CB33}" type="presParOf" srcId="{00A29B2A-5F16-4564-B887-97446AA79FF1}" destId="{94ED8F11-8C72-4D93-878B-6FE316D8E2C1}" srcOrd="8" destOrd="0" presId="urn:microsoft.com/office/officeart/2005/8/layout/vProcess5"/>
    <dgm:cxn modelId="{B9C38CCB-A5FF-483A-9CD3-121CE1A9927F}" type="presParOf" srcId="{00A29B2A-5F16-4564-B887-97446AA79FF1}" destId="{3B0DF190-1FBF-4CA9-A96E-987A91ABEA88}" srcOrd="9" destOrd="0" presId="urn:microsoft.com/office/officeart/2005/8/layout/vProcess5"/>
    <dgm:cxn modelId="{AA265721-57FE-4B17-AAF2-27C604048FF1}" type="presParOf" srcId="{00A29B2A-5F16-4564-B887-97446AA79FF1}" destId="{F47BC41C-F37D-4246-9B35-F9853F903894}" srcOrd="10" destOrd="0" presId="urn:microsoft.com/office/officeart/2005/8/layout/vProcess5"/>
    <dgm:cxn modelId="{D1D57DD2-4B05-4AAB-912D-1EE130348D8C}" type="presParOf" srcId="{00A29B2A-5F16-4564-B887-97446AA79FF1}" destId="{816D385B-FFFB-4779-A443-66DE72C07B8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E3D61-B17B-4CB7-9203-BD388057D760}">
      <dsp:nvSpPr>
        <dsp:cNvPr id="0" name=""/>
        <dsp:cNvSpPr/>
      </dsp:nvSpPr>
      <dsp:spPr>
        <a:xfrm>
          <a:off x="382674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Rentre par la  porte et  sort par la  fenetre</a:t>
          </a:r>
          <a:endParaRPr lang="en-US" sz="2700" kern="1200"/>
        </a:p>
      </dsp:txBody>
      <dsp:txXfrm>
        <a:off x="423551" y="41642"/>
        <a:ext cx="2244305" cy="1313881"/>
      </dsp:txXfrm>
    </dsp:sp>
    <dsp:sp modelId="{D314AD56-91B7-409A-A5B3-B71641021BE5}">
      <dsp:nvSpPr>
        <dsp:cNvPr id="0" name=""/>
        <dsp:cNvSpPr/>
      </dsp:nvSpPr>
      <dsp:spPr>
        <a:xfrm>
          <a:off x="2913427" y="410152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913427" y="525524"/>
        <a:ext cx="345187" cy="346118"/>
      </dsp:txXfrm>
    </dsp:sp>
    <dsp:sp modelId="{6E0F9392-8125-4A49-AC6B-D08D0A2084A4}">
      <dsp:nvSpPr>
        <dsp:cNvPr id="0" name=""/>
        <dsp:cNvSpPr/>
      </dsp:nvSpPr>
      <dsp:spPr>
        <a:xfrm>
          <a:off x="3639157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Guider par les  poutres  si elle  existe </a:t>
          </a:r>
          <a:endParaRPr lang="en-US" sz="2700" kern="1200"/>
        </a:p>
      </dsp:txBody>
      <dsp:txXfrm>
        <a:off x="3680034" y="41642"/>
        <a:ext cx="2244305" cy="1313881"/>
      </dsp:txXfrm>
    </dsp:sp>
    <dsp:sp modelId="{3D89B2CA-88FB-4EDB-830F-9892BE773241}">
      <dsp:nvSpPr>
        <dsp:cNvPr id="0" name=""/>
        <dsp:cNvSpPr/>
      </dsp:nvSpPr>
      <dsp:spPr>
        <a:xfrm>
          <a:off x="6169910" y="410152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6169910" y="525524"/>
        <a:ext cx="345187" cy="346118"/>
      </dsp:txXfrm>
    </dsp:sp>
    <dsp:sp modelId="{01806D00-84FE-4CBF-B2FE-590395A00E11}">
      <dsp:nvSpPr>
        <dsp:cNvPr id="0" name=""/>
        <dsp:cNvSpPr/>
      </dsp:nvSpPr>
      <dsp:spPr>
        <a:xfrm>
          <a:off x="6895641" y="765"/>
          <a:ext cx="2326059" cy="13956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Reflechi par le  miroir</a:t>
          </a:r>
          <a:endParaRPr lang="en-US" sz="2700" kern="1200"/>
        </a:p>
      </dsp:txBody>
      <dsp:txXfrm>
        <a:off x="6936518" y="41642"/>
        <a:ext cx="2244305" cy="1313881"/>
      </dsp:txXfrm>
    </dsp:sp>
    <dsp:sp modelId="{6890745A-8E26-4432-A20D-D1F15D4BBBD9}">
      <dsp:nvSpPr>
        <dsp:cNvPr id="0" name=""/>
        <dsp:cNvSpPr/>
      </dsp:nvSpPr>
      <dsp:spPr>
        <a:xfrm rot="5400000">
          <a:off x="7812108" y="1559225"/>
          <a:ext cx="493124" cy="576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 rot="-5400000">
        <a:off x="7885612" y="1601094"/>
        <a:ext cx="346118" cy="345187"/>
      </dsp:txXfrm>
    </dsp:sp>
    <dsp:sp modelId="{19AB9D4F-0D5D-44CA-A14B-ACCBB2C9FA83}">
      <dsp:nvSpPr>
        <dsp:cNvPr id="0" name=""/>
        <dsp:cNvSpPr/>
      </dsp:nvSpPr>
      <dsp:spPr>
        <a:xfrm>
          <a:off x="6895641" y="2326825"/>
          <a:ext cx="2326059" cy="139563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/>
            <a:t>Eviter la passage sur le  lit </a:t>
          </a:r>
          <a:endParaRPr lang="en-US" sz="2700" kern="1200"/>
        </a:p>
      </dsp:txBody>
      <dsp:txXfrm>
        <a:off x="6936518" y="2367702"/>
        <a:ext cx="2244305" cy="131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BE30F-DBF1-4EEA-BD61-C7D293FA8BAA}">
      <dsp:nvSpPr>
        <dsp:cNvPr id="0" name=""/>
        <dsp:cNvSpPr/>
      </dsp:nvSpPr>
      <dsp:spPr>
        <a:xfrm>
          <a:off x="0" y="0"/>
          <a:ext cx="7683500" cy="73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Pas  de </a:t>
          </a:r>
          <a:r>
            <a:rPr lang="fr-FR" sz="2200" kern="1200" dirty="0" err="1"/>
            <a:t>tele</a:t>
          </a:r>
          <a:r>
            <a:rPr lang="fr-FR" sz="2200" kern="1200" dirty="0"/>
            <a:t>  dans la  chambre ou   de pratique religieuse </a:t>
          </a:r>
          <a:endParaRPr lang="en-US" sz="2200" kern="1200" dirty="0"/>
        </a:p>
      </dsp:txBody>
      <dsp:txXfrm>
        <a:off x="21422" y="21422"/>
        <a:ext cx="6832471" cy="688544"/>
      </dsp:txXfrm>
    </dsp:sp>
    <dsp:sp modelId="{C88A1456-CF49-48D8-AFE6-FC88AEC03441}">
      <dsp:nvSpPr>
        <dsp:cNvPr id="0" name=""/>
        <dsp:cNvSpPr/>
      </dsp:nvSpPr>
      <dsp:spPr>
        <a:xfrm>
          <a:off x="643493" y="864368"/>
          <a:ext cx="7683500" cy="73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Pas  de plante  verte </a:t>
          </a:r>
          <a:endParaRPr lang="en-US" sz="2200" kern="1200"/>
        </a:p>
      </dsp:txBody>
      <dsp:txXfrm>
        <a:off x="664915" y="885790"/>
        <a:ext cx="6521760" cy="688544"/>
      </dsp:txXfrm>
    </dsp:sp>
    <dsp:sp modelId="{72F4CDB3-4AC7-4797-A1CB-2B9634C3278F}">
      <dsp:nvSpPr>
        <dsp:cNvPr id="0" name=""/>
        <dsp:cNvSpPr/>
      </dsp:nvSpPr>
      <dsp:spPr>
        <a:xfrm>
          <a:off x="1277381" y="1728736"/>
          <a:ext cx="7683500" cy="73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Pas  de bête ou  de peau  de bête</a:t>
          </a:r>
          <a:endParaRPr lang="en-US" sz="2200" kern="1200" dirty="0"/>
        </a:p>
      </dsp:txBody>
      <dsp:txXfrm>
        <a:off x="1298803" y="1750158"/>
        <a:ext cx="6531364" cy="688544"/>
      </dsp:txXfrm>
    </dsp:sp>
    <dsp:sp modelId="{1F6EFBDE-CA9F-42F8-9989-55B21203A9F4}">
      <dsp:nvSpPr>
        <dsp:cNvPr id="0" name=""/>
        <dsp:cNvSpPr/>
      </dsp:nvSpPr>
      <dsp:spPr>
        <a:xfrm>
          <a:off x="1920875" y="2593105"/>
          <a:ext cx="7683500" cy="731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Pas  de mur  en métal qui  reflete l’energie </a:t>
          </a:r>
          <a:endParaRPr lang="en-US" sz="2200" kern="1200"/>
        </a:p>
      </dsp:txBody>
      <dsp:txXfrm>
        <a:off x="1942297" y="2614527"/>
        <a:ext cx="6521760" cy="688544"/>
      </dsp:txXfrm>
    </dsp:sp>
    <dsp:sp modelId="{2E8DDD99-4FA3-4827-A484-75E616FE359C}">
      <dsp:nvSpPr>
        <dsp:cNvPr id="0" name=""/>
        <dsp:cNvSpPr/>
      </dsp:nvSpPr>
      <dsp:spPr>
        <a:xfrm>
          <a:off x="7208097" y="560177"/>
          <a:ext cx="475402" cy="4754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315062" y="560177"/>
        <a:ext cx="261472" cy="357740"/>
      </dsp:txXfrm>
    </dsp:sp>
    <dsp:sp modelId="{AC7BF0DE-C527-4A6E-82E2-88B29B639739}">
      <dsp:nvSpPr>
        <dsp:cNvPr id="0" name=""/>
        <dsp:cNvSpPr/>
      </dsp:nvSpPr>
      <dsp:spPr>
        <a:xfrm>
          <a:off x="7851590" y="1424545"/>
          <a:ext cx="475402" cy="47540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958555" y="1424545"/>
        <a:ext cx="261472" cy="357740"/>
      </dsp:txXfrm>
    </dsp:sp>
    <dsp:sp modelId="{8B501804-5C4B-433B-B1B6-8A1380996267}">
      <dsp:nvSpPr>
        <dsp:cNvPr id="0" name=""/>
        <dsp:cNvSpPr/>
      </dsp:nvSpPr>
      <dsp:spPr>
        <a:xfrm>
          <a:off x="8485479" y="2288914"/>
          <a:ext cx="475402" cy="47540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592444" y="2288914"/>
        <a:ext cx="261472" cy="357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A4394-7B7B-4615-A88C-F96A15124F59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C998D-AA3D-4C93-B6D2-8356388806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763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EC998D-AA3D-4C93-B6D2-83563888067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395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81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58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55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20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4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30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47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93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0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72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624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59299-C7A8-41B3-92B1-AFC96777E67D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DCC619C-883D-4442-8903-CCB891F542FD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47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131A8-AEDB-050A-ECE1-7236401C35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méthode Feng Shui  méthode du </a:t>
            </a:r>
            <a:r>
              <a:rPr lang="fr-FR" err="1"/>
              <a:t>Vastu</a:t>
            </a:r>
            <a:r>
              <a:rPr lang="fr-FR"/>
              <a:t> </a:t>
            </a:r>
            <a:r>
              <a:rPr lang="fr-FR" err="1"/>
              <a:t>Shastra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259D562-E28B-1006-A712-C6B4034088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Gestion  de l'Energie  </a:t>
            </a:r>
            <a:r>
              <a:rPr lang="fr-FR" dirty="0" err="1"/>
              <a:t>feng</a:t>
            </a:r>
            <a:r>
              <a:rPr lang="fr-FR" dirty="0"/>
              <a:t> shui</a:t>
            </a:r>
          </a:p>
          <a:p>
            <a:r>
              <a:rPr lang="fr-FR" dirty="0"/>
              <a:t>l’architecture de l’espace influence les énergies  </a:t>
            </a:r>
            <a:r>
              <a:rPr lang="fr-FR" dirty="0" err="1"/>
              <a:t>vastsu</a:t>
            </a:r>
            <a:r>
              <a:rPr lang="fr-FR" dirty="0"/>
              <a:t>  </a:t>
            </a:r>
            <a:r>
              <a:rPr lang="fr-FR" dirty="0" err="1"/>
              <a:t>shastra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970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EFDA1A-2A01-4C29-A5D0-AE6F050D0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sposition de spa de bougies">
            <a:extLst>
              <a:ext uri="{FF2B5EF4-FFF2-40B4-BE49-F238E27FC236}">
                <a16:creationId xmlns:a16="http://schemas.microsoft.com/office/drawing/2014/main" id="{616F02C8-071E-5FDD-891F-0A7F5EF91C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5038" r="-1" b="10373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7FD20E5-30AF-47B9-9256-2E8E904C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744C430F-DEEC-1263-BD8B-B1EEF0948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fr-FR"/>
              <a:t>éclairage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9D3810-B86F-4009-84EC-DE0FEABD6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22E3F7-9B1F-AE8E-E220-CC43E3332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>
            <a:normAutofit/>
          </a:bodyPr>
          <a:lstStyle/>
          <a:p>
            <a:r>
              <a:rPr lang="fr-FR"/>
              <a:t>Pas  de plafonnier</a:t>
            </a:r>
          </a:p>
          <a:p>
            <a:r>
              <a:rPr lang="fr-FR"/>
              <a:t>Pas  d’</a:t>
            </a:r>
            <a:r>
              <a:rPr lang="fr-FR" err="1"/>
              <a:t>eclairage</a:t>
            </a:r>
            <a:r>
              <a:rPr lang="fr-FR"/>
              <a:t>  </a:t>
            </a:r>
            <a:r>
              <a:rPr lang="fr-FR" err="1"/>
              <a:t>tete</a:t>
            </a:r>
            <a:r>
              <a:rPr lang="fr-FR"/>
              <a:t>  de lit  </a:t>
            </a:r>
            <a:r>
              <a:rPr lang="fr-FR" err="1"/>
              <a:t>surplomnbant</a:t>
            </a:r>
            <a:endParaRPr lang="fr-FR"/>
          </a:p>
          <a:p>
            <a:r>
              <a:rPr lang="fr-FR"/>
              <a:t>Lampe  de  chevet une ou  deux </a:t>
            </a:r>
          </a:p>
          <a:p>
            <a:r>
              <a:rPr lang="fr-FR"/>
              <a:t>Lumière  chaude</a:t>
            </a:r>
          </a:p>
          <a:p>
            <a:endParaRPr lang="fr-FR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3612A4-0B77-4479-B2AA-F17859955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8A367A-3E83-4B48-A0F7-43FBE3332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72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8029" y="1847088"/>
            <a:ext cx="35203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2CB55FD-3407-9140-FF91-2DD224581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804520"/>
            <a:ext cx="3520367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Le magnétisme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7463259" y="583365"/>
            <a:chExt cx="610433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C1392AE-223F-E77A-E6FE-3AE8EC7F84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" r="2989" b="2"/>
          <a:stretch/>
        </p:blipFill>
        <p:spPr>
          <a:xfrm>
            <a:off x="1271223" y="1116345"/>
            <a:ext cx="4825148" cy="386617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159F1D-F1C1-E360-2D5E-C9EDF1B78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18029" y="2015732"/>
            <a:ext cx="3520368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Fer  dans le  sang </a:t>
            </a:r>
          </a:p>
          <a:p>
            <a:r>
              <a:rPr lang="en-US"/>
              <a:t>Champ  magnétique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88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E43F4-5DCC-B06D-1B30-D08B832D5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>
                <a:effectLst/>
              </a:rPr>
              <a:t>Bien dormir en hiver</a:t>
            </a:r>
            <a:br>
              <a:rPr lang="fr-FR" b="1"/>
            </a:b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786721-E00D-B03A-3BA4-CB6D213D0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/>
              <a:t> </a:t>
            </a:r>
            <a:r>
              <a:rPr lang="fr-FR" b="0">
                <a:effectLst/>
              </a:rPr>
              <a:t>réguler la température, évitez donc de surchauffer votre chambre. Il est préférable d’investir dans une bonne </a:t>
            </a:r>
            <a:r>
              <a:rPr lang="fr-FR"/>
              <a:t>couette</a:t>
            </a:r>
          </a:p>
          <a:p>
            <a:r>
              <a:rPr lang="fr-FR" b="0">
                <a:effectLst/>
              </a:rPr>
              <a:t>Les modèles en plume et en duvet évacuent l’humidité et conservent la chaleur du corps. les couettes en laine et en soie assurent quant à elles une régulation optimale de la température du corps.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793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300492-4DE4-3C43-D96C-5C3FC9D5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0">
                <a:effectLst/>
              </a:rPr>
              <a:t>Bien dormir en été </a:t>
            </a:r>
            <a:br>
              <a:rPr lang="fr-FR" b="1"/>
            </a:b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ED5EAF-AB46-5CA9-EB8D-FE947367C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b="0" dirty="0">
                <a:effectLst/>
              </a:rPr>
              <a:t>Lorsque le thermomètre affiche 30° au compteur, il est parfois difficile de trouver le sommeil.</a:t>
            </a:r>
          </a:p>
          <a:p>
            <a:r>
              <a:rPr lang="fr-FR" b="0" dirty="0">
                <a:effectLst/>
              </a:rPr>
              <a:t>  La température optimale pour bien dormir doit être située entre 16 et 20 degrés. </a:t>
            </a:r>
          </a:p>
          <a:p>
            <a:r>
              <a:rPr lang="fr-FR" b="0" dirty="0">
                <a:effectLst/>
              </a:rPr>
              <a:t>La solution la plus évidente semble être celle de la climatisation position silence</a:t>
            </a:r>
          </a:p>
          <a:p>
            <a:r>
              <a:rPr lang="fr-FR" b="0" dirty="0">
                <a:effectLst/>
              </a:rPr>
              <a:t> il est conseillé de vous couvrir avec du </a:t>
            </a:r>
            <a:r>
              <a:rPr lang="fr-FR" dirty="0"/>
              <a:t>linge de lit</a:t>
            </a:r>
            <a:r>
              <a:rPr lang="fr-FR" b="0" dirty="0">
                <a:effectLst/>
              </a:rPr>
              <a:t> en coton. En effet, les draps en coton collent moins à la peau </a:t>
            </a:r>
            <a:endParaRPr lang="fr-FR" dirty="0"/>
          </a:p>
          <a:p>
            <a:pPr marL="0" indent="0">
              <a:buNone/>
            </a:pPr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3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BB4DE-B152-6167-9C21-F12E3C8A7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Orientation  du lit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36E941-58E7-41E8-E2B8-CD0AD1609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800" b="0" i="0" u="none" strike="noStrike" cap="none" normalizeH="0" baseline="0" dirty="0">
                <a:ln>
                  <a:noFill/>
                </a:ln>
                <a:effectLst/>
              </a:rPr>
              <a:t>      </a:t>
            </a:r>
            <a:endParaRPr kumimoji="0" lang="en-US" altLang="fr-FR" sz="8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fr-FR" sz="8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fr-FR" sz="8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Comment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positionner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son lit pour bien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?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Dans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une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chambre, placer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lit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en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face de la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porte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d’entrée</a:t>
            </a:r>
            <a:endParaRPr kumimoji="0" lang="en-US" altLang="fr-FR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assez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loin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d’une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fenêtre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et à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que la tête de lit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soit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contre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un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mur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. </a:t>
            </a:r>
            <a:endParaRPr kumimoji="0" lang="en-US" altLang="fr-FR" sz="20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Où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mettre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la tête de lit pour bien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?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En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fonction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personnalité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et de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âge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, nous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recommandons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de placer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tête de lit à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l’ouest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, à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l’est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, au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sud-ouest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ou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au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sud-est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pour bien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. </a:t>
            </a:r>
            <a:endParaRPr kumimoji="0" lang="en-US" altLang="fr-FR" sz="20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Quelle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est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la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meilleure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orientation pour </a:t>
            </a:r>
            <a:r>
              <a:rPr kumimoji="0" lang="en-US" altLang="fr-FR" sz="2000" b="1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2000" b="1" i="0" u="none" strike="noStrike" cap="none" normalizeH="0" baseline="0" dirty="0">
                <a:ln>
                  <a:noFill/>
                </a:ln>
                <a:effectLst/>
              </a:rPr>
              <a:t> ?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La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meilleure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orientation pour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dépend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en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grande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partie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personnalité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et de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âge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.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Toutefois</a:t>
            </a:r>
            <a:r>
              <a:rPr lang="en-US" altLang="fr-FR" dirty="0"/>
              <a:t> </a:t>
            </a:r>
            <a:r>
              <a:rPr lang="en-US" altLang="fr-FR" dirty="0" err="1"/>
              <a:t>eviter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placer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tête de lit au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nord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ni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au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sud</a:t>
            </a:r>
            <a:endParaRPr kumimoji="0" lang="en-US" altLang="fr-FR" sz="2000" b="0" i="0" u="none" strike="noStrike" cap="none" normalizeH="0" baseline="0" dirty="0">
              <a:ln>
                <a:noFill/>
              </a:ln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352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9D7F8B-6B38-2E3E-BDC6-DC4A7B62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Tête  de lit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A8E380-B1DA-93FA-4C77-8AA8E5E15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les principes du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Vastu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Shastra ne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recommandent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pas de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la tête au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nord</a:t>
            </a:r>
            <a:endParaRPr kumimoji="0" lang="en-US" altLang="fr-FR" sz="16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.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Cette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position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peut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engendrer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nombreux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troubles du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sommeil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notamment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des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insomnies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ou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des cauchemars.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la tête au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nord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entraîne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une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confrontation entre les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énergies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du corps et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celle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 la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terre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endParaRPr kumimoji="0" lang="en-US" altLang="fr-FR" sz="16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    </a:t>
            </a:r>
            <a:endParaRPr kumimoji="0" lang="en-US" altLang="fr-FR" sz="16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Quelle orientation pour </a:t>
            </a: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 faut-il </a:t>
            </a: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choisir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selon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 les </a:t>
            </a: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enseignements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 feng shui ?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Suivant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sens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votre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literie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vous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pouvez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bénéficier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d’autres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avantages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selon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les principes de la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méthode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Feng Shui. 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Il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recommandé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d’orienter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son lit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vers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les directions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ouest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sud-est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ou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sud-ouest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  <a:endParaRPr kumimoji="0" lang="en-US" altLang="fr-FR" sz="1600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Orienter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 son lit à </a:t>
            </a:r>
            <a:r>
              <a:rPr kumimoji="0" lang="en-US" altLang="fr-FR" sz="1600" b="1" i="0" u="none" strike="noStrike" cap="none" normalizeH="0" baseline="0" dirty="0" err="1">
                <a:ln>
                  <a:noFill/>
                </a:ln>
                <a:effectLst/>
              </a:rPr>
              <a:t>l’Ouest</a:t>
            </a:r>
            <a:r>
              <a:rPr kumimoji="0" lang="en-US" altLang="fr-FR" sz="1600" b="1" i="0" u="none" strike="noStrike" cap="none" normalizeH="0" baseline="0" dirty="0">
                <a:ln>
                  <a:noFill/>
                </a:ln>
                <a:effectLst/>
              </a:rPr>
              <a:t> 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Choisir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l’orientation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du lit dans la direction de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l’Ouest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offre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les conditions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idéales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pour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une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bonne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nuit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de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sommeil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.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Dormir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la tête à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l’ouest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induit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le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contentement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. Le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problème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est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que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contentement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peut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aussi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apporter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1600" b="0" i="0" u="none" strike="noStrike" cap="none" normalizeH="0" baseline="0" dirty="0" err="1">
                <a:ln>
                  <a:noFill/>
                </a:ln>
                <a:effectLst/>
              </a:rPr>
              <a:t>paresse</a:t>
            </a:r>
            <a:r>
              <a:rPr kumimoji="0" lang="en-US" altLang="fr-FR" sz="1600" b="0" i="0" u="none" strike="noStrike" cap="none" normalizeH="0" baseline="0" dirty="0">
                <a:ln>
                  <a:noFill/>
                </a:ln>
                <a:effectLst/>
              </a:rPr>
              <a:t> et manque de motivation.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2377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D5D1E4-57F8-736D-AD49-3EE582237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47815"/>
            <a:ext cx="5167185" cy="16805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Orientation  du lit tete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D77D0A6-1B02-F5D4-A0DA-C1C44E7E41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066973"/>
              </p:ext>
            </p:extLst>
          </p:nvPr>
        </p:nvGraphicFramePr>
        <p:xfrm>
          <a:off x="5471410" y="149902"/>
          <a:ext cx="6469765" cy="57171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307893">
                  <a:extLst>
                    <a:ext uri="{9D8B030D-6E8A-4147-A177-3AD203B41FA5}">
                      <a16:colId xmlns:a16="http://schemas.microsoft.com/office/drawing/2014/main" val="255536328"/>
                    </a:ext>
                  </a:extLst>
                </a:gridCol>
                <a:gridCol w="2244776">
                  <a:extLst>
                    <a:ext uri="{9D8B030D-6E8A-4147-A177-3AD203B41FA5}">
                      <a16:colId xmlns:a16="http://schemas.microsoft.com/office/drawing/2014/main" val="2492069231"/>
                    </a:ext>
                  </a:extLst>
                </a:gridCol>
                <a:gridCol w="2917096">
                  <a:extLst>
                    <a:ext uri="{9D8B030D-6E8A-4147-A177-3AD203B41FA5}">
                      <a16:colId xmlns:a16="http://schemas.microsoft.com/office/drawing/2014/main" val="685833464"/>
                    </a:ext>
                  </a:extLst>
                </a:gridCol>
              </a:tblGrid>
              <a:tr h="899010">
                <a:tc>
                  <a:txBody>
                    <a:bodyPr/>
                    <a:lstStyle/>
                    <a:p>
                      <a:r>
                        <a:rPr lang="fr-FR" sz="1800" b="1" cap="none" spc="0" dirty="0">
                          <a:solidFill>
                            <a:schemeClr val="tx1"/>
                          </a:solidFill>
                        </a:rPr>
                        <a:t>Nord</a:t>
                      </a:r>
                      <a:endParaRPr lang="fr-FR" sz="18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 dirty="0">
                          <a:solidFill>
                            <a:schemeClr val="tx1"/>
                          </a:solidFill>
                        </a:rPr>
                        <a:t>Apporte calme et tranquillité aux personnes âgées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 dirty="0">
                          <a:solidFill>
                            <a:schemeClr val="tx1"/>
                          </a:solidFill>
                        </a:rPr>
                        <a:t>Provoque des insomnies, des cauchemars, du stress et une perte d’énergie dans le quotidien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784984"/>
                  </a:ext>
                </a:extLst>
              </a:tr>
              <a:tr h="648153">
                <a:tc>
                  <a:txBody>
                    <a:bodyPr/>
                    <a:lstStyle/>
                    <a:p>
                      <a:r>
                        <a:rPr lang="fr-FR" sz="1800" b="1" cap="none" spc="0">
                          <a:solidFill>
                            <a:schemeClr val="tx1"/>
                          </a:solidFill>
                        </a:rPr>
                        <a:t>Nord-Est</a:t>
                      </a:r>
                      <a:endParaRPr lang="fr-FR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Impacte les émotions et peut accroître le risque de cauchemars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589762"/>
                  </a:ext>
                </a:extLst>
              </a:tr>
              <a:tr h="747815">
                <a:tc>
                  <a:txBody>
                    <a:bodyPr/>
                    <a:lstStyle/>
                    <a:p>
                      <a:r>
                        <a:rPr lang="fr-FR" sz="1800" b="1" cap="none" spc="0">
                          <a:solidFill>
                            <a:schemeClr val="tx1"/>
                          </a:solidFill>
                        </a:rPr>
                        <a:t>Sud</a:t>
                      </a:r>
                      <a:endParaRPr lang="fr-FR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Peut être bénéfique en termes d’alignement magnétique 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Induit un trop-plein d’énergie, peut rendre très irritable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513812"/>
                  </a:ext>
                </a:extLst>
              </a:tr>
              <a:tr h="976027">
                <a:tc>
                  <a:txBody>
                    <a:bodyPr/>
                    <a:lstStyle/>
                    <a:p>
                      <a:r>
                        <a:rPr lang="fr-FR" sz="1800" b="1" cap="none" spc="0">
                          <a:solidFill>
                            <a:schemeClr val="tx1"/>
                          </a:solidFill>
                        </a:rPr>
                        <a:t>Sud-Est</a:t>
                      </a:r>
                      <a:endParaRPr lang="fr-FR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Favorise la communication chez les personnes introverties, ainsi que la créativité 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322280"/>
                  </a:ext>
                </a:extLst>
              </a:tr>
              <a:tr h="899010">
                <a:tc>
                  <a:txBody>
                    <a:bodyPr/>
                    <a:lstStyle/>
                    <a:p>
                      <a:r>
                        <a:rPr lang="fr-FR" sz="1800" b="1" cap="none" spc="0">
                          <a:solidFill>
                            <a:schemeClr val="tx1"/>
                          </a:solidFill>
                        </a:rPr>
                        <a:t>Sud-Ouest</a:t>
                      </a:r>
                      <a:endParaRPr lang="fr-FR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Développe un sentiment de paix et d’équilibre dans la vie du dormeur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4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504320"/>
                  </a:ext>
                </a:extLst>
              </a:tr>
              <a:tr h="899010">
                <a:tc>
                  <a:txBody>
                    <a:bodyPr/>
                    <a:lstStyle/>
                    <a:p>
                      <a:r>
                        <a:rPr lang="fr-FR" sz="1800" b="1" cap="none" spc="0">
                          <a:solidFill>
                            <a:schemeClr val="tx1"/>
                          </a:solidFill>
                        </a:rPr>
                        <a:t>Ouest</a:t>
                      </a:r>
                      <a:endParaRPr lang="fr-FR" sz="18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Offre une sensation de contentement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>
                          <a:solidFill>
                            <a:schemeClr val="tx1"/>
                          </a:solidFill>
                        </a:rPr>
                        <a:t>Peut engendrer une certaine paresse ou un manque de motivation.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9037150"/>
                  </a:ext>
                </a:extLst>
              </a:tr>
              <a:tr h="648153">
                <a:tc>
                  <a:txBody>
                    <a:bodyPr/>
                    <a:lstStyle/>
                    <a:p>
                      <a:r>
                        <a:rPr lang="fr-FR" sz="1800" b="1" cap="none" spc="0" dirty="0">
                          <a:solidFill>
                            <a:schemeClr val="tx1"/>
                          </a:solidFill>
                        </a:rPr>
                        <a:t>Est</a:t>
                      </a:r>
                      <a:endParaRPr lang="fr-FR" sz="18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cap="none" spc="0" dirty="0">
                          <a:solidFill>
                            <a:schemeClr val="tx1"/>
                          </a:solidFill>
                        </a:rPr>
                        <a:t>Développe l’ambition et l’envie de progresser</a:t>
                      </a: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4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59071" marT="29535" marB="2953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2685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2F36D46-1E1B-23FA-00F7-A5BDC3CC3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619" y="547815"/>
            <a:ext cx="5178960" cy="16805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fr-FR" sz="500" b="0" i="0" u="none" strike="noStrike" cap="none" normalizeH="0" baseline="0">
              <a:ln>
                <a:noFill/>
              </a:ln>
              <a:effectLst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0A0156CE-F094-7DF8-A5D9-CED8B6006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3196" y="2421924"/>
            <a:ext cx="2477189" cy="371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5DE816C-1F90-5205-F93C-5FD9C3CE5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-11572875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AFE1551-5A4F-81D1-4134-6E4CE3958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9656763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06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Échec et mat dans une partie d'échecs">
            <a:extLst>
              <a:ext uri="{FF2B5EF4-FFF2-40B4-BE49-F238E27FC236}">
                <a16:creationId xmlns:a16="http://schemas.microsoft.com/office/drawing/2014/main" id="{07C6BAFC-AE74-0BED-CF7D-D078C584D4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grayscl/>
          </a:blip>
          <a:srcRect t="25741" r="-1" b="-1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E6E6A4-A8EB-48C6-058D-563CAD10E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fr-FR"/>
              <a:t>Si  vous  dormez bien ne  changer rien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A3F586-0DA5-2993-5013-1D79902B7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endParaRPr lang="fr-FR" dirty="0"/>
          </a:p>
          <a:p>
            <a:r>
              <a:rPr lang="fr-FR" dirty="0"/>
              <a:t>Maux  de  tête </a:t>
            </a:r>
          </a:p>
          <a:p>
            <a:r>
              <a:rPr lang="fr-FR" dirty="0"/>
              <a:t>Mal  au réveil</a:t>
            </a:r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478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8FC7DC-FF47-F079-5A0A-647B06425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bon lit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C488D9-18AE-2AEE-4904-6577C4A97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 ou 2 matelas</a:t>
            </a:r>
          </a:p>
          <a:p>
            <a:r>
              <a:rPr lang="fr-FR" dirty="0"/>
              <a:t>Mou ou  dur selon  votre  gout</a:t>
            </a:r>
          </a:p>
          <a:p>
            <a:pPr lvl="1"/>
            <a:r>
              <a:rPr lang="fr-FR" dirty="0"/>
              <a:t>  attention  selon position de  sommeil hyper extension colonne</a:t>
            </a:r>
          </a:p>
          <a:p>
            <a:r>
              <a:rPr lang="fr-FR" dirty="0"/>
              <a:t>Attention au retournement de matelas  hiver  été</a:t>
            </a:r>
          </a:p>
          <a:p>
            <a:r>
              <a:rPr lang="fr-FR" dirty="0"/>
              <a:t>Sommier à latte</a:t>
            </a:r>
          </a:p>
          <a:p>
            <a:r>
              <a:rPr lang="fr-FR" dirty="0"/>
              <a:t>Articulé  ou pas </a:t>
            </a:r>
          </a:p>
          <a:p>
            <a:r>
              <a:rPr lang="fr-FR" dirty="0"/>
              <a:t>King  size ou pas  selon  votre partenaire </a:t>
            </a:r>
          </a:p>
        </p:txBody>
      </p:sp>
    </p:spTree>
    <p:extLst>
      <p:ext uri="{BB962C8B-B14F-4D97-AF65-F5344CB8AC3E}">
        <p14:creationId xmlns:p14="http://schemas.microsoft.com/office/powerpoint/2010/main" val="2898357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9E3CB5-691D-5EE1-FD88-32AA0FD43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fr-FR"/>
              <a:t>Energie  </a:t>
            </a:r>
            <a:r>
              <a:rPr lang="fr-FR" err="1"/>
              <a:t>feng</a:t>
            </a:r>
            <a:r>
              <a:rPr lang="fr-FR"/>
              <a:t> shui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17D68375-52ED-BB8E-484E-038200674C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120127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9863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98F63-1789-0774-C9A7-64386D34C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fr-FR" dirty="0"/>
              <a:t>La  chambre  est  dédie au  sommeil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E9DCEA8-6C97-0AE8-39C1-D05BAF46C2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9520609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369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1DD2C0-0D9F-20CD-690D-C8C7507ED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fr-FR" dirty="0"/>
              <a:t>Les cinq animaux</a:t>
            </a:r>
            <a:br>
              <a:rPr lang="fr-FR" dirty="0"/>
            </a:br>
            <a:r>
              <a:rPr lang="fr-FR" dirty="0" err="1"/>
              <a:t>feng</a:t>
            </a:r>
            <a:r>
              <a:rPr lang="fr-FR" dirty="0"/>
              <a:t>  shui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B710CF-BF17-7FD7-C698-AEE90EC26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r>
              <a:rPr lang="fr-FR" dirty="0"/>
              <a:t>Serpent au  centre</a:t>
            </a:r>
          </a:p>
          <a:p>
            <a:r>
              <a:rPr lang="fr-FR" dirty="0"/>
              <a:t>Phoenix  capacite  de  voir  pied  de lit  sud </a:t>
            </a:r>
          </a:p>
          <a:p>
            <a:r>
              <a:rPr lang="fr-FR" dirty="0"/>
              <a:t>Tigre droite  du lit  homme ouest</a:t>
            </a:r>
          </a:p>
          <a:p>
            <a:r>
              <a:rPr lang="fr-FR" dirty="0"/>
              <a:t>Dragon  à  gauche femme  est</a:t>
            </a:r>
          </a:p>
          <a:p>
            <a:r>
              <a:rPr lang="fr-FR" dirty="0"/>
              <a:t>Tortue  au  dos nord</a:t>
            </a:r>
          </a:p>
        </p:txBody>
      </p:sp>
    </p:spTree>
    <p:extLst>
      <p:ext uri="{BB962C8B-B14F-4D97-AF65-F5344CB8AC3E}">
        <p14:creationId xmlns:p14="http://schemas.microsoft.com/office/powerpoint/2010/main" val="211397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ien sous une couverture">
            <a:extLst>
              <a:ext uri="{FF2B5EF4-FFF2-40B4-BE49-F238E27FC236}">
                <a16:creationId xmlns:a16="http://schemas.microsoft.com/office/drawing/2014/main" id="{DC3DCF2D-FA65-B0F5-DFD0-28999F048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23102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68B8211-0B9F-4516-8771-3316E00D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1643" y="636753"/>
            <a:ext cx="8299435" cy="5572811"/>
          </a:xfrm>
          <a:prstGeom prst="rect">
            <a:avLst/>
          </a:prstGeom>
          <a:solidFill>
            <a:srgbClr val="000001">
              <a:alpha val="7490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13D27C-B744-899B-6689-2F95A724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421" y="804520"/>
            <a:ext cx="6815731" cy="104923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E"/>
                </a:solidFill>
              </a:rPr>
              <a:t>Meuble  de la  chambre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7582E73-8B46-4A0E-944E-58357C808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789" y="1847088"/>
            <a:ext cx="6813363" cy="0"/>
          </a:xfrm>
          <a:prstGeom prst="line">
            <a:avLst/>
          </a:prstGeom>
          <a:ln w="31750">
            <a:solidFill>
              <a:srgbClr val="947C5D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A658B1-218D-2DD4-C7B8-7A8A17169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421" y="2015733"/>
            <a:ext cx="6815731" cy="4021267"/>
          </a:xfrm>
        </p:spPr>
        <p:txBody>
          <a:bodyPr>
            <a:normAutofit/>
          </a:bodyPr>
          <a:lstStyle/>
          <a:p>
            <a:pPr>
              <a:buClr>
                <a:srgbClr val="947C5D"/>
              </a:buClr>
            </a:pPr>
            <a:r>
              <a:rPr lang="fr-FR" dirty="0">
                <a:solidFill>
                  <a:srgbClr val="FFFFFE"/>
                </a:solidFill>
              </a:rPr>
              <a:t>Sous le  lit drap  couette couverture  serviette</a:t>
            </a:r>
          </a:p>
          <a:p>
            <a:pPr>
              <a:buClr>
                <a:srgbClr val="947C5D"/>
              </a:buClr>
            </a:pPr>
            <a:r>
              <a:rPr lang="fr-FR" dirty="0">
                <a:solidFill>
                  <a:srgbClr val="FFFFFE"/>
                </a:solidFill>
              </a:rPr>
              <a:t>Meuble en pied  de lit pratique</a:t>
            </a:r>
          </a:p>
          <a:p>
            <a:pPr marL="0" indent="0">
              <a:buClr>
                <a:srgbClr val="947C5D"/>
              </a:buClr>
              <a:buNone/>
            </a:pPr>
            <a:r>
              <a:rPr lang="fr-FR" dirty="0">
                <a:solidFill>
                  <a:srgbClr val="FFFFFE"/>
                </a:solidFill>
              </a:rPr>
              <a:t> </a:t>
            </a:r>
          </a:p>
          <a:p>
            <a:pPr>
              <a:buClr>
                <a:srgbClr val="947C5D"/>
              </a:buClr>
            </a:pPr>
            <a:r>
              <a:rPr lang="fr-FR" dirty="0">
                <a:solidFill>
                  <a:srgbClr val="FFFFFE"/>
                </a:solidFill>
              </a:rPr>
              <a:t>Tête  de lit pas  de poutre  ou  d’</a:t>
            </a:r>
            <a:r>
              <a:rPr lang="fr-FR" dirty="0" err="1">
                <a:solidFill>
                  <a:srgbClr val="FFFFFE"/>
                </a:solidFill>
              </a:rPr>
              <a:t>alcove</a:t>
            </a:r>
            <a:r>
              <a:rPr lang="fr-FR" dirty="0">
                <a:solidFill>
                  <a:srgbClr val="FFFFFE"/>
                </a:solidFill>
              </a:rPr>
              <a:t> encastre </a:t>
            </a:r>
          </a:p>
          <a:p>
            <a:pPr>
              <a:buClr>
                <a:srgbClr val="947C5D"/>
              </a:buClr>
            </a:pPr>
            <a:r>
              <a:rPr lang="fr-FR" dirty="0">
                <a:solidFill>
                  <a:srgbClr val="FFFFFE"/>
                </a:solidFill>
              </a:rPr>
              <a:t>Cote  tigre  meuble bas </a:t>
            </a:r>
          </a:p>
        </p:txBody>
      </p:sp>
    </p:spTree>
    <p:extLst>
      <p:ext uri="{BB962C8B-B14F-4D97-AF65-F5344CB8AC3E}">
        <p14:creationId xmlns:p14="http://schemas.microsoft.com/office/powerpoint/2010/main" val="12262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6673F3-E8F4-975B-5A03-E67D82C6D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Couleur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2D5655-44F6-2DA3-47E8-24166F6F0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Vert  clair</a:t>
            </a:r>
          </a:p>
          <a:p>
            <a:r>
              <a:rPr lang="fr-FR"/>
              <a:t>Blanc  casse  beige  ocre </a:t>
            </a:r>
          </a:p>
        </p:txBody>
      </p:sp>
    </p:spTree>
    <p:extLst>
      <p:ext uri="{BB962C8B-B14F-4D97-AF65-F5344CB8AC3E}">
        <p14:creationId xmlns:p14="http://schemas.microsoft.com/office/powerpoint/2010/main" val="309496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11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3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15">
            <a:extLst>
              <a:ext uri="{FF2B5EF4-FFF2-40B4-BE49-F238E27FC236}">
                <a16:creationId xmlns:a16="http://schemas.microsoft.com/office/drawing/2014/main" id="{1BF0792A-0F2B-4A2E-AB38-0A4F18A3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id="{F57DB18D-C2F1-4C8C-8808-9C01ECE6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32" name="Group 19">
            <a:extLst>
              <a:ext uri="{FF2B5EF4-FFF2-40B4-BE49-F238E27FC236}">
                <a16:creationId xmlns:a16="http://schemas.microsoft.com/office/drawing/2014/main" id="{E5D935FA-3336-4941-9214-E250A572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5D9E2ED-FF90-4200-A7EE-6D41D6526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4BEB8D-68AD-4314-8A2B-F8DC85A53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D53759D-04FF-D422-1E65-CE281693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08" y="1590734"/>
            <a:ext cx="7405874" cy="2520012"/>
          </a:xfrm>
          <a:solidFill>
            <a:schemeClr val="bg2"/>
          </a:solidFill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6000">
                <a:solidFill>
                  <a:schemeClr val="tx2"/>
                </a:solidFill>
              </a:rPr>
              <a:t>Lit  metallique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D109EE-3F88-FB3E-2E22-03D814727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7779" y="4427183"/>
            <a:ext cx="7379502" cy="522928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 algn="ctr">
              <a:buNone/>
            </a:pPr>
            <a:r>
              <a:rPr lang="en-US" sz="1800" cap="all">
                <a:solidFill>
                  <a:srgbClr val="000000"/>
                </a:solidFill>
              </a:rPr>
              <a:t>Imprevisible  augmente  le magnetisme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F797D1-251E-41FE-9FF8-AD487DEF2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A0CE28-0E59-4F4D-9855-8A8DCE9A8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4285341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75CC23F7-9F20-4C4B-8608-BD4DE9728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0578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</TotalTime>
  <Words>767</Words>
  <Application>Microsoft Office PowerPoint</Application>
  <PresentationFormat>Grand écran</PresentationFormat>
  <Paragraphs>98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Gill Sans MT</vt:lpstr>
      <vt:lpstr>Galerie</vt:lpstr>
      <vt:lpstr>méthode Feng Shui  méthode du Vastu Shastra</vt:lpstr>
      <vt:lpstr>Si  vous  dormez bien ne  changer rien</vt:lpstr>
      <vt:lpstr>Un bon lit</vt:lpstr>
      <vt:lpstr>Energie  feng shui</vt:lpstr>
      <vt:lpstr>La  chambre  est  dédie au  sommeil</vt:lpstr>
      <vt:lpstr>Les cinq animaux feng  shui</vt:lpstr>
      <vt:lpstr>Meuble  de la  chambre</vt:lpstr>
      <vt:lpstr>Couleur </vt:lpstr>
      <vt:lpstr>Lit  metallique</vt:lpstr>
      <vt:lpstr>éclairage</vt:lpstr>
      <vt:lpstr>Le magnétisme </vt:lpstr>
      <vt:lpstr>Bien dormir en hiver </vt:lpstr>
      <vt:lpstr>Bien dormir en été  </vt:lpstr>
      <vt:lpstr>Orientation  du lit</vt:lpstr>
      <vt:lpstr>Tête  de lit </vt:lpstr>
      <vt:lpstr>Orientation  du lit tete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méthode Feng Shui  méthode du Vastu Shastra</dc:title>
  <dc:creator>Jean-Marie</dc:creator>
  <cp:lastModifiedBy>Jean-Marie Lagarde</cp:lastModifiedBy>
  <cp:revision>2</cp:revision>
  <dcterms:created xsi:type="dcterms:W3CDTF">2022-09-26T21:17:56Z</dcterms:created>
  <dcterms:modified xsi:type="dcterms:W3CDTF">2024-06-10T20:31:29Z</dcterms:modified>
</cp:coreProperties>
</file>